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381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120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017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971501"/>
      </p:ext>
    </p:extLst>
  </p:cSld>
  <p:clrMapOvr>
    <a:masterClrMapping/>
  </p:clrMapOvr>
  <p:transition>
    <p:cover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213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120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086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34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08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599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12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683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2167E-2831-44D2-BCF6-558CFA522B50}" type="datetimeFigureOut">
              <a:rPr lang="en-IN" smtClean="0"/>
              <a:t>20-09-2012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A34B4-177C-4223-9EA2-5E02DDD4475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443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57200"/>
          </a:xfrm>
        </p:spPr>
        <p:txBody>
          <a:bodyPr>
            <a:normAutofit fontScale="90000"/>
          </a:bodyPr>
          <a:lstStyle/>
          <a:p>
            <a:r>
              <a:rPr lang="en-US"/>
              <a:t>Synchronous Counter Operation 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Synchronous binary counters</a:t>
            </a:r>
          </a:p>
          <a:p>
            <a:pPr lvl="1"/>
            <a:r>
              <a:rPr lang="en-US"/>
              <a:t>2-bit counter</a:t>
            </a:r>
          </a:p>
          <a:p>
            <a:pPr lvl="1"/>
            <a:r>
              <a:rPr lang="en-US"/>
              <a:t>3-bit counter</a:t>
            </a:r>
          </a:p>
          <a:p>
            <a:pPr lvl="1"/>
            <a:r>
              <a:rPr lang="en-US"/>
              <a:t>4-bit counter</a:t>
            </a:r>
          </a:p>
          <a:p>
            <a:pPr lvl="1"/>
            <a:endParaRPr lang="en-US"/>
          </a:p>
          <a:p>
            <a:r>
              <a:rPr lang="en-US"/>
              <a:t>Synchronous BCD decade counter</a:t>
            </a:r>
          </a:p>
          <a:p>
            <a:endParaRPr lang="en-US"/>
          </a:p>
        </p:txBody>
      </p:sp>
      <p:grpSp>
        <p:nvGrpSpPr>
          <p:cNvPr id="62468" name="Group 4"/>
          <p:cNvGrpSpPr>
            <a:grpSpLocks/>
          </p:cNvGrpSpPr>
          <p:nvPr/>
        </p:nvGrpSpPr>
        <p:grpSpPr bwMode="auto">
          <a:xfrm>
            <a:off x="228600" y="228600"/>
            <a:ext cx="8610600" cy="6019800"/>
            <a:chOff x="96" y="96"/>
            <a:chExt cx="5424" cy="3792"/>
          </a:xfrm>
        </p:grpSpPr>
        <p:grpSp>
          <p:nvGrpSpPr>
            <p:cNvPr id="62469" name="Group 5"/>
            <p:cNvGrpSpPr>
              <a:grpSpLocks/>
            </p:cNvGrpSpPr>
            <p:nvPr/>
          </p:nvGrpSpPr>
          <p:grpSpPr bwMode="auto">
            <a:xfrm>
              <a:off x="144" y="144"/>
              <a:ext cx="5376" cy="3744"/>
              <a:chOff x="144" y="144"/>
              <a:chExt cx="5376" cy="3744"/>
            </a:xfrm>
          </p:grpSpPr>
          <p:sp>
            <p:nvSpPr>
              <p:cNvPr id="62470" name="Line 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5376" cy="0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2471" name="Line 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3744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62472" name="Rectangle 8"/>
            <p:cNvSpPr>
              <a:spLocks noChangeArrowheads="1"/>
            </p:cNvSpPr>
            <p:nvPr/>
          </p:nvSpPr>
          <p:spPr bwMode="auto">
            <a:xfrm>
              <a:off x="96" y="96"/>
              <a:ext cx="144" cy="1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2029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2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5 Marcador de número de diapositiva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000">
                <a:solidFill>
                  <a:schemeClr val="tx1"/>
                </a:solidFill>
                <a:latin typeface="Times" pitchFamily="18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Times" pitchFamily="18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Times" pitchFamily="18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imes" pitchFamily="18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Times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Times" pitchFamily="18" charset="0"/>
              </a:defRPr>
            </a:lvl9pPr>
          </a:lstStyle>
          <a:p>
            <a:fld id="{91406F43-668B-46F7-9300-EB388A0FAD13}" type="slidenum">
              <a:rPr lang="en-US" sz="1400" smtClean="0"/>
              <a:pPr/>
              <a:t>2</a:t>
            </a:fld>
            <a:endParaRPr lang="en-US" sz="1400" smtClean="0"/>
          </a:p>
        </p:txBody>
      </p:sp>
      <p:pic>
        <p:nvPicPr>
          <p:cNvPr id="38915" name="Picture 3" descr="table9-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989138"/>
            <a:ext cx="8424863" cy="2646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65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Synchronous Counter Operation 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62000" y="1371600"/>
            <a:ext cx="7620000" cy="762000"/>
          </a:xfrm>
        </p:spPr>
        <p:txBody>
          <a:bodyPr/>
          <a:lstStyle/>
          <a:p>
            <a:r>
              <a:rPr lang="en-US" sz="2800"/>
              <a:t>2-bit synchronous binary counter</a:t>
            </a:r>
          </a:p>
          <a:p>
            <a:pPr>
              <a:buFontTx/>
              <a:buNone/>
            </a:pPr>
            <a:endParaRPr lang="en-US" sz="2800"/>
          </a:p>
        </p:txBody>
      </p:sp>
      <p:grpSp>
        <p:nvGrpSpPr>
          <p:cNvPr id="4100" name="Group 4"/>
          <p:cNvGrpSpPr>
            <a:grpSpLocks/>
          </p:cNvGrpSpPr>
          <p:nvPr/>
        </p:nvGrpSpPr>
        <p:grpSpPr bwMode="auto">
          <a:xfrm>
            <a:off x="228600" y="228600"/>
            <a:ext cx="8610600" cy="6019800"/>
            <a:chOff x="96" y="96"/>
            <a:chExt cx="5424" cy="3792"/>
          </a:xfrm>
        </p:grpSpPr>
        <p:grpSp>
          <p:nvGrpSpPr>
            <p:cNvPr id="4101" name="Group 5"/>
            <p:cNvGrpSpPr>
              <a:grpSpLocks/>
            </p:cNvGrpSpPr>
            <p:nvPr/>
          </p:nvGrpSpPr>
          <p:grpSpPr bwMode="auto">
            <a:xfrm>
              <a:off x="144" y="144"/>
              <a:ext cx="5376" cy="3744"/>
              <a:chOff x="144" y="144"/>
              <a:chExt cx="5376" cy="3744"/>
            </a:xfrm>
          </p:grpSpPr>
          <p:sp>
            <p:nvSpPr>
              <p:cNvPr id="4102" name="Line 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5376" cy="0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4103" name="Line 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3744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4104" name="Rectangle 8"/>
            <p:cNvSpPr>
              <a:spLocks noChangeArrowheads="1"/>
            </p:cNvSpPr>
            <p:nvPr/>
          </p:nvSpPr>
          <p:spPr bwMode="auto">
            <a:xfrm>
              <a:off x="96" y="96"/>
              <a:ext cx="144" cy="1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133600"/>
            <a:ext cx="4343400" cy="2266950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9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4572000"/>
            <a:ext cx="3505200" cy="1395413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154146"/>
      </p:ext>
    </p:extLst>
  </p:cSld>
  <p:clrMapOvr>
    <a:masterClrMapping/>
  </p:clrMapOvr>
  <p:transition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Synchronous Counter Operation 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09600" y="1295400"/>
            <a:ext cx="7924800" cy="762000"/>
          </a:xfrm>
        </p:spPr>
        <p:txBody>
          <a:bodyPr/>
          <a:lstStyle/>
          <a:p>
            <a:r>
              <a:rPr lang="en-US" sz="2800"/>
              <a:t>3-bit synchronous binary counter</a:t>
            </a:r>
          </a:p>
          <a:p>
            <a:pPr>
              <a:buFontTx/>
              <a:buNone/>
            </a:pPr>
            <a:endParaRPr lang="en-US" sz="2800"/>
          </a:p>
        </p:txBody>
      </p:sp>
      <p:grpSp>
        <p:nvGrpSpPr>
          <p:cNvPr id="65540" name="Group 4"/>
          <p:cNvGrpSpPr>
            <a:grpSpLocks/>
          </p:cNvGrpSpPr>
          <p:nvPr/>
        </p:nvGrpSpPr>
        <p:grpSpPr bwMode="auto">
          <a:xfrm>
            <a:off x="228600" y="228600"/>
            <a:ext cx="8610600" cy="6019800"/>
            <a:chOff x="96" y="96"/>
            <a:chExt cx="5424" cy="3792"/>
          </a:xfrm>
        </p:grpSpPr>
        <p:grpSp>
          <p:nvGrpSpPr>
            <p:cNvPr id="65541" name="Group 5"/>
            <p:cNvGrpSpPr>
              <a:grpSpLocks/>
            </p:cNvGrpSpPr>
            <p:nvPr/>
          </p:nvGrpSpPr>
          <p:grpSpPr bwMode="auto">
            <a:xfrm>
              <a:off x="144" y="144"/>
              <a:ext cx="5376" cy="3744"/>
              <a:chOff x="144" y="144"/>
              <a:chExt cx="5376" cy="3744"/>
            </a:xfrm>
          </p:grpSpPr>
          <p:sp>
            <p:nvSpPr>
              <p:cNvPr id="65542" name="Line 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5376" cy="0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5543" name="Line 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3744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65544" name="Rectangle 8"/>
            <p:cNvSpPr>
              <a:spLocks noChangeArrowheads="1"/>
            </p:cNvSpPr>
            <p:nvPr/>
          </p:nvSpPr>
          <p:spPr bwMode="auto">
            <a:xfrm>
              <a:off x="96" y="96"/>
              <a:ext cx="144" cy="1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pic>
        <p:nvPicPr>
          <p:cNvPr id="6554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905000"/>
            <a:ext cx="5684838" cy="2025650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54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267200"/>
            <a:ext cx="4419600" cy="1698625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549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4114800"/>
            <a:ext cx="2743200" cy="200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63217"/>
      </p:ext>
    </p:extLst>
  </p:cSld>
  <p:clrMapOvr>
    <a:masterClrMapping/>
  </p:clrMapOvr>
  <p:transition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5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5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5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Synchronous Counter Operation 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09600" y="1295400"/>
            <a:ext cx="7924800" cy="762000"/>
          </a:xfrm>
        </p:spPr>
        <p:txBody>
          <a:bodyPr/>
          <a:lstStyle/>
          <a:p>
            <a:r>
              <a:rPr lang="en-US" sz="2800"/>
              <a:t>4-bit synchronous binary counter</a:t>
            </a:r>
          </a:p>
          <a:p>
            <a:pPr>
              <a:buFontTx/>
              <a:buNone/>
            </a:pPr>
            <a:endParaRPr lang="en-US" sz="2800"/>
          </a:p>
        </p:txBody>
      </p:sp>
      <p:grpSp>
        <p:nvGrpSpPr>
          <p:cNvPr id="66564" name="Group 4"/>
          <p:cNvGrpSpPr>
            <a:grpSpLocks/>
          </p:cNvGrpSpPr>
          <p:nvPr/>
        </p:nvGrpSpPr>
        <p:grpSpPr bwMode="auto">
          <a:xfrm>
            <a:off x="228600" y="228600"/>
            <a:ext cx="8610600" cy="6019800"/>
            <a:chOff x="96" y="96"/>
            <a:chExt cx="5424" cy="3792"/>
          </a:xfrm>
        </p:grpSpPr>
        <p:grpSp>
          <p:nvGrpSpPr>
            <p:cNvPr id="66565" name="Group 5"/>
            <p:cNvGrpSpPr>
              <a:grpSpLocks/>
            </p:cNvGrpSpPr>
            <p:nvPr/>
          </p:nvGrpSpPr>
          <p:grpSpPr bwMode="auto">
            <a:xfrm>
              <a:off x="144" y="144"/>
              <a:ext cx="5376" cy="3744"/>
              <a:chOff x="144" y="144"/>
              <a:chExt cx="5376" cy="3744"/>
            </a:xfrm>
          </p:grpSpPr>
          <p:sp>
            <p:nvSpPr>
              <p:cNvPr id="66566" name="Line 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5376" cy="0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6567" name="Line 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3744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66568" name="Rectangle 8"/>
            <p:cNvSpPr>
              <a:spLocks noChangeArrowheads="1"/>
            </p:cNvSpPr>
            <p:nvPr/>
          </p:nvSpPr>
          <p:spPr bwMode="auto">
            <a:xfrm>
              <a:off x="96" y="96"/>
              <a:ext cx="144" cy="1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pic>
        <p:nvPicPr>
          <p:cNvPr id="66572" name="Picture 1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81200"/>
            <a:ext cx="6553200" cy="2070100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573" name="Picture 1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10800000" flipH="1" flipV="1">
            <a:off x="4343400" y="4191000"/>
            <a:ext cx="3505200" cy="2027238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049954"/>
      </p:ext>
    </p:extLst>
  </p:cSld>
  <p:clrMapOvr>
    <a:masterClrMapping/>
  </p:clrMapOvr>
  <p:transition>
    <p:cover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6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6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/>
              <a:t>Synchronous BCD decade counter</a:t>
            </a:r>
          </a:p>
        </p:txBody>
      </p:sp>
      <p:grpSp>
        <p:nvGrpSpPr>
          <p:cNvPr id="63492" name="Group 4"/>
          <p:cNvGrpSpPr>
            <a:grpSpLocks/>
          </p:cNvGrpSpPr>
          <p:nvPr/>
        </p:nvGrpSpPr>
        <p:grpSpPr bwMode="auto">
          <a:xfrm>
            <a:off x="228600" y="228600"/>
            <a:ext cx="8610600" cy="6019800"/>
            <a:chOff x="96" y="96"/>
            <a:chExt cx="5424" cy="3792"/>
          </a:xfrm>
        </p:grpSpPr>
        <p:grpSp>
          <p:nvGrpSpPr>
            <p:cNvPr id="63493" name="Group 5"/>
            <p:cNvGrpSpPr>
              <a:grpSpLocks/>
            </p:cNvGrpSpPr>
            <p:nvPr/>
          </p:nvGrpSpPr>
          <p:grpSpPr bwMode="auto">
            <a:xfrm>
              <a:off x="144" y="144"/>
              <a:ext cx="5376" cy="3744"/>
              <a:chOff x="144" y="144"/>
              <a:chExt cx="5376" cy="3744"/>
            </a:xfrm>
          </p:grpSpPr>
          <p:sp>
            <p:nvSpPr>
              <p:cNvPr id="63494" name="Line 6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5376" cy="0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63495" name="Line 7"/>
              <p:cNvSpPr>
                <a:spLocks noChangeShapeType="1"/>
              </p:cNvSpPr>
              <p:nvPr/>
            </p:nvSpPr>
            <p:spPr bwMode="auto">
              <a:xfrm>
                <a:off x="144" y="144"/>
                <a:ext cx="0" cy="3744"/>
              </a:xfrm>
              <a:prstGeom prst="line">
                <a:avLst/>
              </a:prstGeom>
              <a:noFill/>
              <a:ln w="57150" cmpd="thickThin">
                <a:solidFill>
                  <a:schemeClr val="accent2"/>
                </a:solidFill>
                <a:round/>
                <a:headEnd/>
                <a:tailEnd/>
              </a:ln>
              <a:effectLst>
                <a:outerShdw dist="107763" dir="2700000" algn="ctr" rotWithShape="0">
                  <a:schemeClr val="bg2">
                    <a:alpha val="50000"/>
                  </a:scheme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/>
              </a:p>
            </p:txBody>
          </p:sp>
        </p:grpSp>
        <p:sp>
          <p:nvSpPr>
            <p:cNvPr id="63496" name="Rectangle 8"/>
            <p:cNvSpPr>
              <a:spLocks noChangeArrowheads="1"/>
            </p:cNvSpPr>
            <p:nvPr/>
          </p:nvSpPr>
          <p:spPr bwMode="auto">
            <a:xfrm>
              <a:off x="96" y="96"/>
              <a:ext cx="144" cy="1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en-US"/>
            </a:p>
          </p:txBody>
        </p:sp>
      </p:grpSp>
      <p:pic>
        <p:nvPicPr>
          <p:cNvPr id="63497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95400"/>
            <a:ext cx="7086600" cy="2517775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498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038600"/>
            <a:ext cx="4038600" cy="2016125"/>
          </a:xfrm>
          <a:prstGeom prst="rect">
            <a:avLst/>
          </a:prstGeom>
          <a:noFill/>
          <a:effectLst>
            <a:outerShdw dist="107763" dir="2700000" algn="ctr" rotWithShape="0">
              <a:srgbClr val="80808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499" name="Picture 11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114800"/>
            <a:ext cx="2024063" cy="17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521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3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42</Words>
  <Application>Microsoft Office PowerPoint</Application>
  <PresentationFormat>On-screen Show (4:3)</PresentationFormat>
  <Paragraphs>15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Synchronous Counter Operation </vt:lpstr>
      <vt:lpstr>PowerPoint Presentation</vt:lpstr>
      <vt:lpstr>Synchronous Counter Operation </vt:lpstr>
      <vt:lpstr>Synchronous Counter Operation </vt:lpstr>
      <vt:lpstr>Synchronous Counter Operation </vt:lpstr>
      <vt:lpstr>Synchronous BCD decade counter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Synchronous Counter Operation </dc:title>
  <dc:creator>Bagubali</dc:creator>
  <cp:lastModifiedBy>Bagubali</cp:lastModifiedBy>
  <cp:revision>2</cp:revision>
  <dcterms:created xsi:type="dcterms:W3CDTF">2012-09-20T09:35:44Z</dcterms:created>
  <dcterms:modified xsi:type="dcterms:W3CDTF">2012-09-20T09:56:37Z</dcterms:modified>
</cp:coreProperties>
</file>

<file path=docProps/thumbnail.jpeg>
</file>